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9" r:id="rId2"/>
    <p:sldId id="258" r:id="rId3"/>
    <p:sldId id="257" r:id="rId4"/>
    <p:sldId id="256" r:id="rId5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5" d="100"/>
          <a:sy n="85" d="100"/>
        </p:scale>
        <p:origin x="5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3452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</Words>
  <Application>Microsoft Macintosh PowerPoint</Application>
  <PresentationFormat>Произвольный</PresentationFormat>
  <Paragraphs>4</Paragraphs>
  <Slides>4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6" baseType="lpstr"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Generated with vga_pptify</dc:creator>
  <cp:lastModifiedBy>Microsoft Office User</cp:lastModifiedBy>
  <cp:revision>1</cp:revision>
  <dcterms:created xsi:type="dcterms:W3CDTF">2024-09-08T11:11:51Z</dcterms:created>
  <dcterms:modified xsi:type="dcterms:W3CDTF">2024-09-08T11:14:57Z</dcterms:modified>
</cp:coreProperties>
</file>